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81" r:id="rId4"/>
    <p:sldId id="259" r:id="rId5"/>
    <p:sldId id="262" r:id="rId6"/>
    <p:sldId id="264" r:id="rId7"/>
    <p:sldId id="287" r:id="rId8"/>
    <p:sldId id="288" r:id="rId9"/>
    <p:sldId id="283" r:id="rId10"/>
    <p:sldId id="282" r:id="rId11"/>
    <p:sldId id="286" r:id="rId12"/>
    <p:sldId id="276" r:id="rId13"/>
    <p:sldId id="280" r:id="rId14"/>
    <p:sldId id="284" r:id="rId15"/>
    <p:sldId id="289" r:id="rId16"/>
    <p:sldId id="285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69" d="100"/>
          <a:sy n="69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4C7BF-752A-4C0F-9814-059517A756D3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1923A-301A-4CFE-BB6E-2282774A7E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94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923A-301A-4CFE-BB6E-2282774A7EF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4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BEF642-C177-4C8E-945C-F46D61316441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7ABA54-4402-4BDD-B1D8-0DD502CB9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773" y="476672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 воспитателя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Ибрагимовой </a:t>
            </a:r>
            <a:r>
              <a:rPr lang="ru-RU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Мялхозни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Илмановны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«Золотой ключик»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Беркат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-Юрт Грозненского муниципального района»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4437111"/>
            <a:ext cx="9160767" cy="185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6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4411" b="12638"/>
          <a:stretch/>
        </p:blipFill>
        <p:spPr bwMode="auto">
          <a:xfrm>
            <a:off x="4644009" y="3948648"/>
            <a:ext cx="3541372" cy="27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04" y="1301359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4" b="18115"/>
          <a:stretch/>
        </p:blipFill>
        <p:spPr bwMode="auto">
          <a:xfrm>
            <a:off x="1265848" y="4226542"/>
            <a:ext cx="3258518" cy="246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39410" r="2090" b="7219"/>
          <a:stretch/>
        </p:blipFill>
        <p:spPr bwMode="auto">
          <a:xfrm>
            <a:off x="4644008" y="1301359"/>
            <a:ext cx="3077041" cy="25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5059" y="441258"/>
            <a:ext cx="7260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Утренняя гимнастика в младшей группе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044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86" y="3500438"/>
            <a:ext cx="4476750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97" y="-36729"/>
            <a:ext cx="4956043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 bwMode="auto">
          <a:xfrm>
            <a:off x="1" y="-36729"/>
            <a:ext cx="4476750" cy="37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0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t="41250" r="19188" b="646"/>
          <a:stretch/>
        </p:blipFill>
        <p:spPr bwMode="auto">
          <a:xfrm>
            <a:off x="683568" y="2286044"/>
            <a:ext cx="4968552" cy="368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3273" y="836712"/>
            <a:ext cx="709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Изготовление </a:t>
            </a:r>
            <a:r>
              <a:rPr lang="ru-RU" sz="2800" dirty="0" err="1" smtClean="0"/>
              <a:t>триколора</a:t>
            </a:r>
            <a:r>
              <a:rPr lang="ru-RU" sz="2800" dirty="0" smtClean="0"/>
              <a:t> ко Дню Государственного флага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6863"/>
            <a:ext cx="2681637" cy="368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80" y="1988840"/>
            <a:ext cx="5472608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3619" y="705349"/>
            <a:ext cx="7391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Изготовление поделки к Новому Году в старшей группе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171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5750983" cy="323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109" y="-24274"/>
            <a:ext cx="3870954" cy="688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908720"/>
            <a:ext cx="4668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Творческая деятельность - вырезание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6046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20" y="1268760"/>
            <a:ext cx="6899374" cy="517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9863" y="404664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Олимпиада «Умка»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3424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36" y="0"/>
            <a:ext cx="3857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5500" r="27124" b="24500"/>
          <a:stretch/>
        </p:blipFill>
        <p:spPr bwMode="auto">
          <a:xfrm>
            <a:off x="3832802" y="2897560"/>
            <a:ext cx="531830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00484" y="482289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Трудовое воспитание в младшей группе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3712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8496944" cy="310586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 воспитателя очень непрост, Игры, занятия, творческий рост!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 ни о чем не жалею, друзья, Детям я сердце свое отдала!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0" r="30736"/>
          <a:stretch/>
        </p:blipFill>
        <p:spPr bwMode="auto">
          <a:xfrm>
            <a:off x="385058" y="315685"/>
            <a:ext cx="8444617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1" y="788880"/>
            <a:ext cx="4896545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ФИО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:  Ибрагимова </a:t>
            </a:r>
            <a:r>
              <a:rPr lang="ru-RU" sz="3600" b="1" dirty="0" err="1" smtClean="0">
                <a:solidFill>
                  <a:schemeClr val="bg1"/>
                </a:solidFill>
                <a:cs typeface="Times New Roman" pitchFamily="18" charset="0"/>
              </a:rPr>
              <a:t>Мялхозни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cs typeface="Times New Roman" pitchFamily="18" charset="0"/>
              </a:rPr>
              <a:t>Илмановна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Общий стаж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 работы – 7 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лет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Педагогический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стаж – 5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5071" y="476672"/>
            <a:ext cx="4353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Общие сведения:</a:t>
            </a:r>
          </a:p>
        </p:txBody>
      </p:sp>
    </p:spTree>
    <p:extLst>
      <p:ext uri="{BB962C8B-B14F-4D97-AF65-F5344CB8AC3E}">
        <p14:creationId xmlns:p14="http://schemas.microsoft.com/office/powerpoint/2010/main" val="3079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7768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</a:rPr>
              <a:t>Мой девиз: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2204864"/>
            <a:ext cx="7200800" cy="374441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</a:rPr>
              <a:t>«</a:t>
            </a:r>
            <a:r>
              <a:rPr lang="ru-RU" sz="3600" b="1" i="1" dirty="0">
                <a:solidFill>
                  <a:srgbClr val="002060"/>
                </a:solidFill>
              </a:rPr>
              <a:t>С детьми всегда должна быть рядом, даря тепло, и согревая взглядом. Их в мир прекрасного вести и помнить заповедь «Не навреди</a:t>
            </a:r>
            <a:r>
              <a:rPr lang="ru-RU" sz="3600" b="1" i="1" dirty="0" smtClean="0">
                <a:solidFill>
                  <a:srgbClr val="002060"/>
                </a:solidFill>
              </a:rPr>
              <a:t>».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624" y="188640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едагогическое кредо</a:t>
            </a: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задача воспитателя – научить ребенка быть счастливым»</a:t>
            </a:r>
            <a:endParaRPr lang="ru-RU" sz="4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9" r="3012" b="32800"/>
          <a:stretch/>
        </p:blipFill>
        <p:spPr bwMode="auto">
          <a:xfrm>
            <a:off x="0" y="3574819"/>
            <a:ext cx="9151889" cy="328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7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119" y="116632"/>
            <a:ext cx="8745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об образовании: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4460" y="49607"/>
            <a:ext cx="5490679" cy="7460796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7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374" y="116632"/>
            <a:ext cx="892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Курсы повышения квалификации: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0578" y="-108926"/>
            <a:ext cx="5680581" cy="7669982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9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Мое эссе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7848872" cy="5112568"/>
          </a:xfrm>
        </p:spPr>
        <p:txBody>
          <a:bodyPr>
            <a:noAutofit/>
          </a:bodyPr>
          <a:lstStyle/>
          <a:p>
            <a:r>
              <a:rPr lang="ru-RU" sz="1400" dirty="0" smtClean="0"/>
              <a:t>	Я</a:t>
            </a:r>
            <a:r>
              <a:rPr lang="ru-RU" sz="1400" dirty="0"/>
              <a:t>, Ибрагимова </a:t>
            </a:r>
            <a:r>
              <a:rPr lang="ru-RU" sz="1400" dirty="0" err="1"/>
              <a:t>Мялхи</a:t>
            </a:r>
            <a:r>
              <a:rPr lang="ru-RU" sz="1400" dirty="0"/>
              <a:t> </a:t>
            </a:r>
            <a:r>
              <a:rPr lang="ru-RU" sz="1400" dirty="0" err="1"/>
              <a:t>Илмановна</a:t>
            </a:r>
            <a:r>
              <a:rPr lang="ru-RU" sz="1400" dirty="0"/>
              <a:t>, воспитатель «Детского сада «Золотой ключик» с. </a:t>
            </a:r>
            <a:r>
              <a:rPr lang="ru-RU" sz="1400" dirty="0" err="1"/>
              <a:t>Беркат</a:t>
            </a:r>
            <a:r>
              <a:rPr lang="ru-RU" sz="1400" dirty="0"/>
              <a:t>-Юрт». Работаю в этой профессии уже 5 лет и за все эти 5 лет, не смотря на повторяющуюся ежедневно рутину, обучаюсь чему-то новому и неизведанному вмести со своими воспитанниками. </a:t>
            </a:r>
            <a:endParaRPr lang="ru-RU" sz="1400" dirty="0" smtClean="0"/>
          </a:p>
          <a:p>
            <a:r>
              <a:rPr lang="ru-RU" sz="1400" dirty="0" smtClean="0"/>
              <a:t>	«</a:t>
            </a:r>
            <a:r>
              <a:rPr lang="ru-RU" sz="1400" dirty="0"/>
              <a:t>Главная задача воспитателя – научить ребенка быть счастливым» -</a:t>
            </a:r>
            <a:r>
              <a:rPr lang="ru-RU" sz="1400" b="1" dirty="0"/>
              <a:t> </a:t>
            </a:r>
            <a:r>
              <a:rPr lang="ru-RU" sz="1400" dirty="0"/>
              <a:t>Вот мое</a:t>
            </a:r>
            <a:r>
              <a:rPr lang="ru-RU" sz="1400" b="1" dirty="0"/>
              <a:t> </a:t>
            </a:r>
            <a:r>
              <a:rPr lang="ru-RU" sz="1400" dirty="0"/>
              <a:t>педагогическое кредо. Нам - воспитателям доверено самое дорогое – дети! </a:t>
            </a:r>
          </a:p>
          <a:p>
            <a:r>
              <a:rPr lang="ru-RU" sz="1400" dirty="0" smtClean="0"/>
              <a:t>	Воспитатель</a:t>
            </a:r>
            <a:r>
              <a:rPr lang="ru-RU" sz="1400" dirty="0"/>
              <a:t> для ребенка — это первый человек, после мамы, который играет огромную роль в развитии малыша. Для того чтобы находить общий язык с детьми, воспитателю нужно уметь воспринимать мир с их точки зрения, открывая заново с ними все таинственное, загадочное и необычное. От полученных знаний и навыков в детском саду зависит, как ребенок будет в дальнейшем общаться со своими сверстниками, сможет ли воспринимать окружающий мир с открытой душой или станет более замкнутым. </a:t>
            </a:r>
          </a:p>
          <a:p>
            <a:r>
              <a:rPr lang="ru-RU" sz="1400" dirty="0" smtClean="0"/>
              <a:t>	Повседневная </a:t>
            </a:r>
            <a:r>
              <a:rPr lang="ru-RU" sz="1400" dirty="0"/>
              <a:t>работа с детьми, знание их способностей и интересов, умение доставить радость от новых творческих открытий – вот основная роль воспитателя. К этому я и стремлюсь в своей профессиональной деятельности. </a:t>
            </a:r>
          </a:p>
          <a:p>
            <a:r>
              <a:rPr lang="ru-RU" sz="1400" dirty="0" smtClean="0"/>
              <a:t>	Передо </a:t>
            </a:r>
            <a:r>
              <a:rPr lang="ru-RU" sz="1400" dirty="0"/>
              <a:t>мной постоянно возникали вопросы:                                                                                                    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400" dirty="0"/>
              <a:t>Каким должен быть воспитательный процесс, чтобы он приводил к всестороннему и гармоничному развитию личности ребенка?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400" dirty="0"/>
              <a:t>Как создать сплоченный  детский коллектив, в котором    каждый  ребенок  будет чувствовать себя хорошо и уютно?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400" dirty="0"/>
              <a:t>Как донести до сознания  детей красоту окружающего мира, его многообразие? </a:t>
            </a:r>
            <a:endParaRPr lang="ru-RU" sz="1400" dirty="0" smtClean="0"/>
          </a:p>
          <a:p>
            <a:pPr lvl="0"/>
            <a:r>
              <a:rPr lang="ru-RU" sz="1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0634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12968" cy="4104456"/>
          </a:xfrm>
        </p:spPr>
        <p:txBody>
          <a:bodyPr>
            <a:noAutofit/>
          </a:bodyPr>
          <a:lstStyle/>
          <a:p>
            <a:pPr marL="45720" lvl="0" indent="0">
              <a:buNone/>
            </a:pPr>
            <a:r>
              <a:rPr lang="ru-RU" sz="1400" dirty="0"/>
              <a:t>Одной из главных и основных  задач  в воспитании дошкольников, я ставлю перед  собой – укрепление и сохранение здоровья подрастающего поколения. </a:t>
            </a:r>
          </a:p>
          <a:p>
            <a:pPr marL="45720" lvl="0" indent="0">
              <a:buNone/>
            </a:pPr>
            <a:r>
              <a:rPr lang="ru-RU" sz="1400" dirty="0"/>
              <a:t>Проводя такую работу, целью образовательного процесса в нашем  дошкольном учреждении является  создание таких условий  для воспитания и образования,  при которых ребенок  сможет расти, развиваться и радоваться жизни. </a:t>
            </a:r>
          </a:p>
          <a:p>
            <a:pPr marL="45720" indent="0">
              <a:buNone/>
            </a:pPr>
            <a:r>
              <a:rPr lang="ru-RU" sz="1400" dirty="0" smtClean="0"/>
              <a:t>Я </a:t>
            </a:r>
            <a:r>
              <a:rPr lang="ru-RU" sz="1400" dirty="0"/>
              <a:t>с уважением и вниманием отношусь к своим маленьким товарищам, поощряю их любознательность, провоцирую задавать вопросы и искать на них ответы, используя всевозможные и доступные нам средства. Объектом совместного изучения может быть что угодно. Практически любая ситуация может дать повод к познанию и размышлению </a:t>
            </a:r>
            <a:endParaRPr lang="ru-RU" sz="1400" dirty="0" smtClean="0"/>
          </a:p>
          <a:p>
            <a:pPr marL="45720" indent="0">
              <a:buNone/>
            </a:pPr>
            <a:r>
              <a:rPr lang="ru-RU" sz="1400" dirty="0" smtClean="0"/>
              <a:t>Самое </a:t>
            </a:r>
            <a:r>
              <a:rPr lang="ru-RU" sz="1400" dirty="0"/>
              <a:t>главное в нашей профессии — любить детей, любить просто так, отдавать им своё </a:t>
            </a:r>
            <a:r>
              <a:rPr lang="ru-RU" sz="1400" dirty="0" smtClean="0"/>
              <a:t>сердце!</a:t>
            </a:r>
          </a:p>
          <a:p>
            <a:pPr marL="45720" indent="0">
              <a:buNone/>
            </a:pPr>
            <a:r>
              <a:rPr lang="ru-RU" sz="1400" dirty="0" smtClean="0"/>
              <a:t>Миссия </a:t>
            </a:r>
            <a:r>
              <a:rPr lang="ru-RU" sz="1400" dirty="0"/>
              <a:t>воспитателя - это воспитывать каждого ребенка так, чтобы однажды, пройдя желаемую часть жизненного пути, среди шума грохочущего города, по всей земле, он смог разглядеть красоту окружающего мира, беречь и соблюдать традиции своего народа. Чтобы он был добрым,   честным, справедливым и достойным сыном своего народа, умел радоваться жизни и тому, что он есть на свете.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3789040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400" dirty="0"/>
              <a:t>Мир детства сладостен и тонок,</a:t>
            </a:r>
          </a:p>
          <a:p>
            <a:pPr marL="45720" indent="0">
              <a:buNone/>
            </a:pPr>
            <a:r>
              <a:rPr lang="ru-RU" sz="1400" dirty="0"/>
              <a:t>Как флейты плавающий звук.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Пока смеется мне ребенок,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Я знаю, что не зря живу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Я каждый день,                                               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Как  на премьеру.                    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Вхожу  в притихший детский сад:                                                 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Здесь каждый  мне ребенок рад.                    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Быть в гуще детских восприятий ….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И так на   протяженье лет-                                                                                                                                                                                      </a:t>
            </a:r>
          </a:p>
          <a:p>
            <a:pPr marL="45720" indent="0">
              <a:buNone/>
            </a:pPr>
            <a:r>
              <a:rPr lang="ru-RU" sz="1400" dirty="0"/>
              <a:t>Судьба моя – я воспитатель!              </a:t>
            </a:r>
          </a:p>
          <a:p>
            <a:pPr marL="45720" indent="0">
              <a:buNone/>
            </a:pPr>
            <a:r>
              <a:rPr lang="ru-RU" sz="1400" dirty="0"/>
              <a:t>Нет лучшей доли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23163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51"/>
          <a:stretch/>
        </p:blipFill>
        <p:spPr bwMode="auto">
          <a:xfrm>
            <a:off x="444285" y="1323438"/>
            <a:ext cx="3744416" cy="331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6" b="25484"/>
          <a:stretch/>
        </p:blipFill>
        <p:spPr bwMode="auto">
          <a:xfrm>
            <a:off x="4376981" y="1323438"/>
            <a:ext cx="4394921" cy="334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41162"/>
          <a:stretch/>
        </p:blipFill>
        <p:spPr bwMode="auto">
          <a:xfrm>
            <a:off x="2720149" y="3626015"/>
            <a:ext cx="3658856" cy="306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3452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71600" y="188640"/>
            <a:ext cx="7175351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Фотогалерея: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1059</TotalTime>
  <Words>410</Words>
  <Application>Microsoft Office PowerPoint</Application>
  <PresentationFormat>Экран (4:3)</PresentationFormat>
  <Paragraphs>56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Мой девиз:</vt:lpstr>
      <vt:lpstr>Презентация PowerPoint</vt:lpstr>
      <vt:lpstr>Презентация PowerPoint</vt:lpstr>
      <vt:lpstr>Презентация PowerPoint</vt:lpstr>
      <vt:lpstr>Мое эссе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katen</dc:creator>
  <cp:lastModifiedBy>1</cp:lastModifiedBy>
  <cp:revision>73</cp:revision>
  <dcterms:created xsi:type="dcterms:W3CDTF">2018-02-19T19:01:47Z</dcterms:created>
  <dcterms:modified xsi:type="dcterms:W3CDTF">2022-02-16T13:30:03Z</dcterms:modified>
</cp:coreProperties>
</file>