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78" r:id="rId4"/>
    <p:sldId id="279" r:id="rId5"/>
    <p:sldId id="261" r:id="rId6"/>
    <p:sldId id="262" r:id="rId7"/>
    <p:sldId id="263" r:id="rId8"/>
    <p:sldId id="264" r:id="rId9"/>
    <p:sldId id="265" r:id="rId10"/>
    <p:sldId id="267" r:id="rId11"/>
    <p:sldId id="274" r:id="rId12"/>
    <p:sldId id="275" r:id="rId13"/>
    <p:sldId id="268" r:id="rId14"/>
    <p:sldId id="269" r:id="rId15"/>
    <p:sldId id="273" r:id="rId16"/>
    <p:sldId id="272" r:id="rId17"/>
    <p:sldId id="271" r:id="rId18"/>
    <p:sldId id="270" r:id="rId19"/>
    <p:sldId id="276" r:id="rId20"/>
    <p:sldId id="277" r:id="rId21"/>
    <p:sldId id="281" r:id="rId22"/>
    <p:sldId id="282" r:id="rId23"/>
    <p:sldId id="283" r:id="rId24"/>
    <p:sldId id="280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1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5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5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3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8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5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2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0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64921-353B-4866-A178-67D53E3AF9C1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2D2B7-CB50-48CC-AC52-3C242102B0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0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Zolotoy-klychik.do95.ru" TargetMode="External"/><Relationship Id="rId2" Type="http://schemas.openxmlformats.org/officeDocument/2006/relationships/hyperlink" Target="mailto:luaeva889@bk.ru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zolotoy-kluchik.do95.ru/index.php?component=public_video&amp;video=7285" TargetMode="External"/><Relationship Id="rId13" Type="http://schemas.openxmlformats.org/officeDocument/2006/relationships/hyperlink" Target="https://zolotoy-kluchik.do95.ru/index.php?component=public_video&amp;category=4262" TargetMode="External"/><Relationship Id="rId3" Type="http://schemas.openxmlformats.org/officeDocument/2006/relationships/hyperlink" Target="https://zolotoy-kluchik.do95.ru/index.php?component=public_video&amp;video=7281" TargetMode="External"/><Relationship Id="rId7" Type="http://schemas.openxmlformats.org/officeDocument/2006/relationships/hyperlink" Target="https://zolotoy-kluchik.do95.ru/index.php?component=public_video&amp;video=7284" TargetMode="External"/><Relationship Id="rId12" Type="http://schemas.openxmlformats.org/officeDocument/2006/relationships/hyperlink" Target="https://zolotoy-kluchik.do95.ru/index.php?component=public_video&amp;video=7287" TargetMode="External"/><Relationship Id="rId2" Type="http://schemas.openxmlformats.org/officeDocument/2006/relationships/hyperlink" Target="https://zolotoy-kluchik.do95.ru/index.php?component=public_video&amp;video=4375" TargetMode="External"/><Relationship Id="rId16" Type="http://schemas.openxmlformats.org/officeDocument/2006/relationships/hyperlink" Target="https://zolotoy-kluchik.do95.ru/index.php?component=public_video&amp;video=7298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zolotoy-kluchik.do95.ru/index.php?component=public_video&amp;video=7288" TargetMode="External"/><Relationship Id="rId11" Type="http://schemas.openxmlformats.org/officeDocument/2006/relationships/hyperlink" Target="https://zolotoy-kluchik.do95.ru/index.php?component=public_video&amp;video=7289" TargetMode="External"/><Relationship Id="rId5" Type="http://schemas.openxmlformats.org/officeDocument/2006/relationships/hyperlink" Target="https://zolotoy-kluchik.do95.ru/index.php?component=public_video&amp;video=7282" TargetMode="External"/><Relationship Id="rId15" Type="http://schemas.openxmlformats.org/officeDocument/2006/relationships/hyperlink" Target="https://zolotoy-kluchik.do95.ru/index.php?component=public_video&amp;video=7295" TargetMode="External"/><Relationship Id="rId10" Type="http://schemas.openxmlformats.org/officeDocument/2006/relationships/hyperlink" Target="https://zolotoy-kluchik.do95.ru/index.php?component=public_video&amp;video=7291" TargetMode="External"/><Relationship Id="rId4" Type="http://schemas.openxmlformats.org/officeDocument/2006/relationships/hyperlink" Target="https://zolotoy-kluchik.do95.ru/index.php?component=public_video&amp;category=4256" TargetMode="External"/><Relationship Id="rId9" Type="http://schemas.openxmlformats.org/officeDocument/2006/relationships/hyperlink" Target="https://zolotoy-kluchik.do95.ru/index.php?component=public_video&amp;video=7286" TargetMode="External"/><Relationship Id="rId14" Type="http://schemas.openxmlformats.org/officeDocument/2006/relationships/hyperlink" Target="https://zolotoy-kluchik.do95.ru/index.php?component=public_video&amp;video=7292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ПОРТФОЛИО</a:t>
            </a:r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31640" y="2780928"/>
            <a:ext cx="6400800" cy="1777752"/>
          </a:xfrm>
        </p:spPr>
        <p:txBody>
          <a:bodyPr>
            <a:normAutofit fontScale="92500" lnSpcReduction="10000"/>
          </a:bodyPr>
          <a:lstStyle/>
          <a:p>
            <a:r>
              <a:rPr lang="ru-RU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Луаева</a:t>
            </a:r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Аминат</a:t>
            </a:r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</a:t>
            </a:r>
          </a:p>
          <a:p>
            <a:r>
              <a:rPr lang="ru-RU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Мовладовна</a:t>
            </a:r>
            <a:endParaRPr lang="ru-RU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  <a:p>
            <a:r>
              <a:rPr lang="ru-RU" sz="22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МБДОУ «ЗОЛОТОЙ КЛЮЧИК»</a:t>
            </a:r>
          </a:p>
          <a:p>
            <a:r>
              <a:rPr lang="ru-RU" sz="2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С.Беркат-Юрт грозненского района</a:t>
            </a:r>
            <a:endParaRPr lang="ru-RU" sz="220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71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3635896" y="476672"/>
            <a:ext cx="4608512" cy="8048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   Участие в конкурсе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«Юные Таланты 2019» 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60317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67196" y="1543460"/>
            <a:ext cx="479787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18075"/>
            <a:ext cx="3024336" cy="37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39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355976" y="5517232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Конкурс «Гостиная Деда Мороза»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275856" y="188640"/>
            <a:ext cx="5544616" cy="6397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Спортивная эстафета ко Дню Флага РФ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36712"/>
            <a:ext cx="5841975" cy="382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2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5"/>
            <a:ext cx="4320481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Выставка рисунков на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День Народного Единства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2019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475252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0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486400" cy="566738"/>
          </a:xfrm>
        </p:spPr>
        <p:txBody>
          <a:bodyPr/>
          <a:lstStyle/>
          <a:p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 </a:t>
            </a:r>
            <a:r>
              <a:rPr lang="ru-RU" sz="2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Мои открытые просмотры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5976" y="908720"/>
            <a:ext cx="4262264" cy="80486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90323"/>
            <a:ext cx="4320479" cy="32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82" y="1079313"/>
            <a:ext cx="4349814" cy="321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1" y="3789040"/>
            <a:ext cx="4385783" cy="293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5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11546"/>
          <a:stretch/>
        </p:blipFill>
        <p:spPr>
          <a:xfrm>
            <a:off x="4235395" y="2060848"/>
            <a:ext cx="4428782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76672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97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42084">
            <a:off x="244457" y="328752"/>
            <a:ext cx="436202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145">
            <a:off x="4396414" y="572666"/>
            <a:ext cx="4452504" cy="333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35" y="3429000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67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676" y="476672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4139952" y="3284984"/>
            <a:ext cx="4771328" cy="32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068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12222" r="14533" b="12222"/>
          <a:stretch/>
        </p:blipFill>
        <p:spPr>
          <a:xfrm>
            <a:off x="364434" y="3649654"/>
            <a:ext cx="3747188" cy="287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29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854552" cy="566738"/>
          </a:xfrm>
        </p:spPr>
        <p:txBody>
          <a:bodyPr>
            <a:noAutofit/>
          </a:bodyPr>
          <a:lstStyle/>
          <a:p>
            <a:r>
              <a:rPr lang="ru-RU" sz="2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  Наша трудовая деятельность</a:t>
            </a:r>
            <a:endParaRPr lang="ru-RU" sz="2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908720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29000"/>
            <a:ext cx="393643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34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486400" cy="566738"/>
          </a:xfrm>
        </p:spPr>
        <p:txBody>
          <a:bodyPr>
            <a:noAutofit/>
          </a:bodyPr>
          <a:lstStyle/>
          <a:p>
            <a:r>
              <a:rPr lang="ru-RU" sz="3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    </a:t>
            </a:r>
            <a:r>
              <a:rPr lang="ru-RU" sz="32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Н</a:t>
            </a:r>
            <a:r>
              <a:rPr lang="ru-RU" sz="3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аш досуг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9210" r="18266" b="5869"/>
          <a:stretch/>
        </p:blipFill>
        <p:spPr>
          <a:xfrm rot="5400000">
            <a:off x="172709" y="1131548"/>
            <a:ext cx="3744416" cy="315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5556" b="8571"/>
          <a:stretch/>
        </p:blipFill>
        <p:spPr>
          <a:xfrm>
            <a:off x="3707904" y="908720"/>
            <a:ext cx="4721418" cy="321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717032"/>
            <a:ext cx="3956631" cy="296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44" y="3560373"/>
            <a:ext cx="4440824" cy="311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7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235080" cy="566738"/>
          </a:xfrm>
        </p:spPr>
        <p:txBody>
          <a:bodyPr>
            <a:noAutofit/>
          </a:bodyPr>
          <a:lstStyle/>
          <a:p>
            <a:pPr algn="ctr"/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Наша художественно-эстетическая деятельность 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4975"/>
          <a:stretch>
            <a:fillRect/>
          </a:stretch>
        </p:blipFill>
        <p:spPr>
          <a:xfrm>
            <a:off x="323528" y="941174"/>
            <a:ext cx="43928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0"/>
          <a:stretch/>
        </p:blipFill>
        <p:spPr>
          <a:xfrm>
            <a:off x="4067944" y="3573015"/>
            <a:ext cx="4608512" cy="294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70" y="1062878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24844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1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type="body" sz="half" idx="2"/>
          </p:nvPr>
        </p:nvSpPr>
        <p:spPr>
          <a:xfrm>
            <a:off x="4283968" y="3573016"/>
            <a:ext cx="4824536" cy="1735088"/>
          </a:xfrm>
        </p:spPr>
        <p:txBody>
          <a:bodyPr>
            <a:normAutofit fontScale="62500" lnSpcReduction="20000"/>
          </a:bodyPr>
          <a:lstStyle/>
          <a:p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Луаева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Аминат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Мовладовна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Дата рождения: 12.10.1998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Образование: Среднее специальное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Стаж работы:  1год 3 месяцев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Общий стаж:   1год 6 месяцев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Занимаемая должность: Воспитатель</a:t>
            </a:r>
          </a:p>
          <a:p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E-mail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: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  <a:hlinkClick r:id="rId2"/>
              </a:rPr>
              <a:t>luaeva889@bk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  <a:hlinkClick r:id="rId2"/>
              </a:rPr>
              <a:t>.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  <a:hlinkClick r:id="rId2"/>
              </a:rPr>
              <a:t>ru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Официальный сайт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садика: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  <a:hlinkClick r:id="rId3" action="ppaction://hlinkfile"/>
              </a:rPr>
              <a:t>Zolotoy-klychik.do95.ru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2" name="Рисунок 10"/>
          <p:cNvSpPr txBox="1">
            <a:spLocks/>
          </p:cNvSpPr>
          <p:nvPr/>
        </p:nvSpPr>
        <p:spPr>
          <a:xfrm>
            <a:off x="763960" y="629072"/>
            <a:ext cx="3642792" cy="3672408"/>
          </a:xfrm>
          <a:prstGeom prst="rect">
            <a:avLst/>
          </a:prstGeom>
        </p:spPr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22192" r="12476" b="7120"/>
          <a:stretch/>
        </p:blipFill>
        <p:spPr>
          <a:xfrm>
            <a:off x="611559" y="487984"/>
            <a:ext cx="3465127" cy="445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0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90656" cy="566738"/>
          </a:xfrm>
        </p:spPr>
        <p:txBody>
          <a:bodyPr>
            <a:normAutofit/>
          </a:bodyPr>
          <a:lstStyle/>
          <a:p>
            <a:r>
              <a:rPr lang="ru-RU" sz="2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В здоровом теле – здоровый дух!</a:t>
            </a:r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10633886">
            <a:off x="178455" y="1172571"/>
            <a:ext cx="4047483" cy="303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6" y="3501008"/>
            <a:ext cx="4146469" cy="310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r="7851" b="-2771"/>
          <a:stretch/>
        </p:blipFill>
        <p:spPr>
          <a:xfrm rot="161141">
            <a:off x="4504397" y="1149057"/>
            <a:ext cx="4190336" cy="337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2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3396" y="13855"/>
            <a:ext cx="8686800" cy="1143000"/>
          </a:xfrm>
        </p:spPr>
        <p:txBody>
          <a:bodyPr>
            <a:normAutofit/>
          </a:bodyPr>
          <a:lstStyle/>
          <a:p>
            <a:r>
              <a:rPr lang="ru-RU" sz="2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Познавать – значит жить интереснее</a:t>
            </a:r>
            <a:endParaRPr lang="ru-RU" sz="2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5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932040" y="1484784"/>
            <a:ext cx="4041775" cy="639762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Экскурсия в администрацию </a:t>
            </a:r>
          </a:p>
          <a:p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с. </a:t>
            </a:r>
            <a:r>
              <a:rPr lang="ru-RU" sz="1800" b="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Беркат</a:t>
            </a: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- Юрт</a:t>
            </a:r>
            <a:endParaRPr lang="ru-RU" sz="1800" b="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68960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90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Экскурсия в ателье</a:t>
            </a:r>
            <a:endParaRPr lang="ru-RU" b="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4536504" cy="340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788024" y="1412776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Экскурсия в аптеку</a:t>
            </a:r>
            <a:endParaRPr lang="ru-RU" b="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04" y="2420888"/>
            <a:ext cx="4513130" cy="338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6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4365104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Экскурсия в школьную библиотеку</a:t>
            </a:r>
            <a:endParaRPr lang="ru-RU" sz="2000" b="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4572000" cy="343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764704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0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52728" cy="566738"/>
          </a:xfrm>
        </p:spPr>
        <p:txBody>
          <a:bodyPr>
            <a:noAutofit/>
          </a:bodyPr>
          <a:lstStyle/>
          <a:p>
            <a:r>
              <a:rPr lang="ru-RU" sz="2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sz="2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Достижения моих воспитанников 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r="2593" b="14227"/>
          <a:stretch/>
        </p:blipFill>
        <p:spPr>
          <a:xfrm>
            <a:off x="210815" y="1715904"/>
            <a:ext cx="2042923" cy="29464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747" r="4075" b="3650"/>
          <a:stretch/>
        </p:blipFill>
        <p:spPr>
          <a:xfrm>
            <a:off x="2343943" y="1715904"/>
            <a:ext cx="2048037" cy="29464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8485" r="-886" b="4010"/>
          <a:stretch/>
        </p:blipFill>
        <p:spPr>
          <a:xfrm rot="5400000">
            <a:off x="4067979" y="2144115"/>
            <a:ext cx="2983901" cy="2127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3800" r="15000" b="19550"/>
          <a:stretch/>
        </p:blipFill>
        <p:spPr>
          <a:xfrm>
            <a:off x="6804080" y="1734632"/>
            <a:ext cx="2028940" cy="29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5486400" cy="566738"/>
          </a:xfrm>
        </p:spPr>
        <p:txBody>
          <a:bodyPr>
            <a:normAutofit/>
          </a:bodyPr>
          <a:lstStyle/>
          <a:p>
            <a:r>
              <a:rPr lang="ru-RU" sz="2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  Интернет - ресурсы</a:t>
            </a:r>
            <a:endParaRPr lang="ru-RU" sz="2800" dirty="0"/>
          </a:p>
        </p:txBody>
      </p:sp>
      <p:sp>
        <p:nvSpPr>
          <p:cNvPr id="5" name="Рисунок 2"/>
          <p:cNvSpPr>
            <a:spLocks noGrp="1"/>
          </p:cNvSpPr>
          <p:nvPr>
            <p:ph type="body" sz="half" idx="2"/>
          </p:nvPr>
        </p:nvSpPr>
        <p:spPr>
          <a:xfrm>
            <a:off x="899592" y="1340768"/>
            <a:ext cx="6841256" cy="38891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https://zolotoy-kluchik.do95.ru/index.php?component=public_video&amp;video=4375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https://zolotoy-kluchik.do95.ru/index.php?component=public_video&amp;video=7281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https://zolotoy-kluchik.do95.ru/index.php?component=public_video&amp;category=4256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https://zolotoy-kluchik.do95.ru/index.php?component=public_video&amp;video=7282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https://zolotoy-kluchik.do95.ru/index.php?component=public_video&amp;video=7288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https://zolotoy-kluchik.do95.ru/index.php?component=public_video&amp;video=7284</a:t>
            </a:r>
            <a:endParaRPr lang="ru-RU" dirty="0" smtClean="0"/>
          </a:p>
          <a:p>
            <a:r>
              <a:rPr lang="en-US" dirty="0" smtClean="0">
                <a:hlinkClick r:id="rId8"/>
              </a:rPr>
              <a:t>https://zolotoy-kluchik.do95.ru/index.php?component=public_video&amp;video=7285</a:t>
            </a:r>
            <a:endParaRPr lang="ru-RU" dirty="0" smtClean="0"/>
          </a:p>
          <a:p>
            <a:r>
              <a:rPr lang="en-US" dirty="0" smtClean="0">
                <a:hlinkClick r:id="rId9"/>
              </a:rPr>
              <a:t>https://zolotoy-kluchik.do95.ru/index.php?component=public_video&amp;video=7286</a:t>
            </a:r>
            <a:endParaRPr lang="ru-RU" dirty="0" smtClean="0"/>
          </a:p>
          <a:p>
            <a:r>
              <a:rPr lang="en-US" dirty="0" smtClean="0">
                <a:hlinkClick r:id="rId10"/>
              </a:rPr>
              <a:t>https://zolotoy-kluchik.do95.ru/index.php?component=public_video&amp;video=7291</a:t>
            </a:r>
            <a:endParaRPr lang="ru-RU" dirty="0" smtClean="0"/>
          </a:p>
          <a:p>
            <a:r>
              <a:rPr lang="en-US" dirty="0" smtClean="0">
                <a:hlinkClick r:id="rId11"/>
              </a:rPr>
              <a:t>https://zolotoy-kluchik.do95.ru/index.php?component=public_video&amp;video=7289</a:t>
            </a:r>
            <a:endParaRPr lang="ru-RU" dirty="0" smtClean="0"/>
          </a:p>
          <a:p>
            <a:r>
              <a:rPr lang="en-US" dirty="0" smtClean="0">
                <a:hlinkClick r:id="rId12"/>
              </a:rPr>
              <a:t>https://zolotoy-kluchik.do95.ru/index.php?component=public_video&amp;video=7287</a:t>
            </a:r>
            <a:endParaRPr lang="ru-RU" dirty="0" smtClean="0"/>
          </a:p>
          <a:p>
            <a:r>
              <a:rPr lang="en-US" dirty="0" smtClean="0">
                <a:hlinkClick r:id="rId13"/>
              </a:rPr>
              <a:t>https://zolotoy-kluchik.do95.ru/index.php?component=public_video&amp;category=4262</a:t>
            </a:r>
            <a:endParaRPr lang="ru-RU" dirty="0" smtClean="0"/>
          </a:p>
          <a:p>
            <a:r>
              <a:rPr lang="en-US" dirty="0" smtClean="0">
                <a:hlinkClick r:id="rId14"/>
              </a:rPr>
              <a:t>https://zolotoy-kluchik.do95.ru/index.php?component=public_video&amp;video=7292</a:t>
            </a:r>
            <a:endParaRPr lang="ru-RU" dirty="0" smtClean="0"/>
          </a:p>
          <a:p>
            <a:r>
              <a:rPr lang="en-US" dirty="0" smtClean="0">
                <a:hlinkClick r:id="rId15"/>
              </a:rPr>
              <a:t>https://zolotoy-kluchik.do95.ru/index.php?component=public_video&amp;video=7295</a:t>
            </a:r>
            <a:endParaRPr lang="ru-RU" dirty="0" smtClean="0"/>
          </a:p>
          <a:p>
            <a:r>
              <a:rPr lang="en-US" smtClean="0">
                <a:hlinkClick r:id="rId16"/>
              </a:rPr>
              <a:t>https://zolotoy-kluchik.do95.ru/index.php?component=public_video&amp;video=7298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58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60840" cy="566738"/>
          </a:xfrm>
        </p:spPr>
        <p:txBody>
          <a:bodyPr>
            <a:noAutofit/>
          </a:bodyPr>
          <a:lstStyle/>
          <a:p>
            <a:r>
              <a:rPr lang="ru-RU" sz="36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СПАСИБО ЗА ПРОСМОТР!</a:t>
            </a:r>
            <a:endParaRPr lang="ru-RU" sz="3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t="20801" r="1086" b="8249"/>
          <a:stretch/>
        </p:blipFill>
        <p:spPr>
          <a:xfrm>
            <a:off x="1475656" y="1772816"/>
            <a:ext cx="5999761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1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5486400" cy="566738"/>
          </a:xfrm>
        </p:spPr>
        <p:txBody>
          <a:bodyPr/>
          <a:lstStyle/>
          <a:p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           </a:t>
            </a:r>
            <a:r>
              <a:rPr lang="ru-RU" sz="2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Мое эссе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548680"/>
            <a:ext cx="8496944" cy="60486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Ребенок-это маленький  росток.                                                                                                                                                                  Который холим, любим и лелеем.                                                                                                                      Ребенок - это маленький цветок,                                                                                                                  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Мы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всей душой  его согреем                                                                                                                                                                Мы позаботимся о том,                                                                                                                                                                         Чтоб мир открыть ему  прекрасный,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                                                                                            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Чтоб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лучик солнца рядом с ним.                                                                                                                                                                                         Светился добротой и счастьям.                                                                                                                                              Пусть  напоит добром любви                                                                                                                                  Цветочек нежный дождь - проказник;                                                                                                                                                                      Расти, цветочек наш расти.                                                                                                                                                   И превратись в цветок прекрасный!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Нам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- воспитателям доверено самое дорогое - дети.                                                                                                                                                                                                                                                         Кем я являюсь для детей, вопрос, на который очень хочется найти ответ. Кем  может быть воспитатель?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Старшим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товарищем, который поговорит, посоветует, придумает что-то  новое, удивительное, решит любой спор по справедливости, защитником -  оградит от обидчика, творцом радости - с ним интересно, весело или просто близким человеком, который заменяет ребенку мать в ее отсутствии. Конечно, хотелось  бы сочетать в себе всё вышеперечисленное. Ведь от того  какой воспитатель зависит многое:  станут ли перенимать  мои лучшие качества?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ся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моя педагогическая деятельность направлена и сконцентрирована на всестороннее физическое, духовно-нравственное, познавательное развитие ребенка.                                                                                                                                  Передо мной постоянно возникали вопросы:                                                                                                     каким должен быть воспитательный процесс, чтобы он приводил к всестороннему и гармоничному развитию личности ребенка. 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Как создать сплоченный  детский коллектив, в котором    каждый  ребенок  будет чувствовать себя хорошо и уютно?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Как донести до сознания  детей красоту окружающего мира, его многообразие?  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             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                                                                                                                       Одной из главных и основных  задач  в воспитании дошкольников, я ставлю перед  собой – укрепление и сохранение здоровья подрастающего поколения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Проводя такую работу, целью образовательного процесса в нашем  дошкольном учреждении является  создание таких условий  для воспитания и образования,  при которых ребенок  сможет расти, развиваться и радоваться жизни.</a:t>
            </a:r>
          </a:p>
          <a:p>
            <a:endParaRPr lang="ru-RU" sz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496944" cy="64087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Как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 у каждого человека у  меня есть свое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увлечение. Шитье – это занятие, которым я занимаюсь с удовольствием в свое свободное время, которое приносит радость и уют. Мое увлечение позволяет мне отвлечься от рутины, стать более спокойной, чтобы потом с новыми силами заниматься работой.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так свою профессию  я выбрала по велению сердца. Все больше и больше убеждаюсь в правоте слов римского историка Саллюстия: «Каждый человек-творец своей судьбы» и я творю свою судьбу сама. 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Я буду работать в кузнице, но не там, где железо и молот,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Возьму я себе в союзницы нежную, светлую молодость.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Предметы моей  романтики на солнышке ласково жмурятся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Носят на маковке бантики, парами ходят по улице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Их, беззащитных, маленьких, я в светлую жизнь поведу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 будут завидовать многие воспитателю в детском саду!         </a:t>
            </a: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 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Воспитатели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– люди, которые в душе всегда остаются детьми.                                                                                                 Миссия воспитателя-это воспитывать каждого ребенка так, чтобы однажды, пройдя желаемую часть жизненного пути, среди шума грохочущего города, по всей земле, он смог разглядеть красоту окружающего мира, беречь и соблюдать традиции своего народа. Чтобы он был добрым,   честным, справедливым и достойным сыном своего народа,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умел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радоваться жизни и тому, что он есть на свете. 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Мир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детства сладостен и тонок,                                                                                                                             Как флейты плавающий звук.                                                                                   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Пока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смеется мне ребенок,                                                                                                         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Я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знаю, что не зря живу                                                                                                                                                                                                       Я каждый день,                                                                                                                                                         Как  на премьеру.                                                                                                                             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Вхожу 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 притихший детский сад :                                                                                                                                                           Здесь каждый  мне ребенок рад .                                                                                                                              Быть в гуще детских восприятий ….                                                                                                      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так на   протяженье лет-                                                                                                                                                                                      Судьба моя – я воспитатель !              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Нет лучшей доли на земле.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764704"/>
            <a:ext cx="5486400" cy="566738"/>
          </a:xfrm>
        </p:spPr>
        <p:txBody>
          <a:bodyPr>
            <a:noAutofit/>
          </a:bodyPr>
          <a:lstStyle/>
          <a:p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   Мой девиз</a:t>
            </a:r>
            <a:endParaRPr lang="ru-RU" sz="4400" dirty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" b="5494"/>
          <a:stretch>
            <a:fillRect/>
          </a:stretch>
        </p:blipFill>
        <p:spPr>
          <a:xfrm>
            <a:off x="1979712" y="2420888"/>
            <a:ext cx="518457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1691680" y="1412776"/>
            <a:ext cx="5486400" cy="804862"/>
          </a:xfrm>
        </p:spPr>
        <p:txBody>
          <a:bodyPr>
            <a:normAutofit fontScale="70000" lnSpcReduction="20000"/>
          </a:bodyPr>
          <a:lstStyle/>
          <a:p>
            <a:pPr marL="330190" lvl="0" indent="-330190" algn="ctr" defTabSz="1320759">
              <a:lnSpc>
                <a:spcPct val="90000"/>
              </a:lnSpc>
              <a:spcBef>
                <a:spcPts val="1444"/>
              </a:spcBef>
            </a:pPr>
            <a:r>
              <a:rPr lang="ru-RU" sz="3178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Душа </a:t>
            </a:r>
            <a:r>
              <a:rPr lang="ru-RU" sz="3178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ребенка - это </a:t>
            </a:r>
            <a:r>
              <a:rPr lang="ru-RU" sz="3178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не каменистая почва, а цветок , которому необходимо помочь раскрыться.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6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486400" cy="620688"/>
          </a:xfrm>
        </p:spPr>
        <p:txBody>
          <a:bodyPr>
            <a:normAutofit/>
          </a:bodyPr>
          <a:lstStyle/>
          <a:p>
            <a:r>
              <a:rPr lang="ru-RU" sz="2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Мое педагогическое кредо</a:t>
            </a:r>
            <a:endParaRPr lang="ru-RU" sz="2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763688" y="908720"/>
            <a:ext cx="5486400" cy="804862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«Лучший способ сделать детей хорошими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– это сделать их счастливыми!»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628800"/>
            <a:ext cx="5976664" cy="448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77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464496" cy="566738"/>
          </a:xfrm>
        </p:spPr>
        <p:txBody>
          <a:bodyPr>
            <a:noAutofit/>
          </a:bodyPr>
          <a:lstStyle/>
          <a:p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                   Образование</a:t>
            </a:r>
            <a:endParaRPr lang="ru-RU" sz="36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403648" y="836712"/>
            <a:ext cx="6782544" cy="80486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FreesiaUPC" pitchFamily="34" charset="-34"/>
              </a:rPr>
              <a:t>«Профессионально – педагогический колледж имени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FreesiaUPC" pitchFamily="34" charset="-34"/>
              </a:rPr>
              <a:t>З.Н.Батырмурзаева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FreesiaUPC" pitchFamily="34" charset="-34"/>
              </a:rPr>
              <a:t>»    республики Дагестан. Дата выдачи: 29 мая 2018г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4480" r="1664" b="2187"/>
          <a:stretch/>
        </p:blipFill>
        <p:spPr>
          <a:xfrm>
            <a:off x="1403648" y="1484784"/>
            <a:ext cx="6611552" cy="4822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0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560840" cy="566738"/>
          </a:xfrm>
        </p:spPr>
        <p:txBody>
          <a:bodyPr>
            <a:normAutofit fontScale="90000"/>
          </a:bodyPr>
          <a:lstStyle/>
          <a:p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Курсы повышения квалификации</a:t>
            </a:r>
            <a:endParaRPr lang="ru-RU" sz="32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2211"/>
          <a:stretch>
            <a:fillRect/>
          </a:stretch>
        </p:blipFill>
        <p:spPr>
          <a:xfrm>
            <a:off x="899592" y="1988840"/>
            <a:ext cx="705678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619672" y="908720"/>
            <a:ext cx="5486400" cy="8048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Место проведения: ЧГПУ «Чеченский государственный педагогический университет»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Объем: 72 часов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У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частие в общественной жизни сада</a:t>
            </a:r>
            <a:endParaRPr lang="ru-RU" sz="2800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95536" y="5085184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Открытое мероприятие по безопасности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2018-2019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772816"/>
            <a:ext cx="408195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716016" y="4869160"/>
            <a:ext cx="4041775" cy="639762"/>
          </a:xfrm>
        </p:spPr>
        <p:txBody>
          <a:bodyPr>
            <a:normAutofit fontScale="32500" lnSpcReduction="20000"/>
          </a:bodyPr>
          <a:lstStyle/>
          <a:p>
            <a:endParaRPr lang="ru-RU" sz="2000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</a:t>
            </a:r>
            <a:r>
              <a:rPr lang="ru-RU" sz="45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Открытое мероприятие (ООД)</a:t>
            </a:r>
          </a:p>
          <a:p>
            <a:r>
              <a:rPr lang="ru-RU" sz="45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         2019-2020</a:t>
            </a:r>
            <a:endParaRPr lang="ru-RU" sz="45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57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709</Words>
  <Application>Microsoft Office PowerPoint</Application>
  <PresentationFormat>Экран (4:3)</PresentationFormat>
  <Paragraphs>92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ПОРТФОЛИО </vt:lpstr>
      <vt:lpstr>Презентация PowerPoint</vt:lpstr>
      <vt:lpstr>            Мое эссе</vt:lpstr>
      <vt:lpstr>Презентация PowerPoint</vt:lpstr>
      <vt:lpstr>    Мой девиз</vt:lpstr>
      <vt:lpstr>Мое педагогическое кредо</vt:lpstr>
      <vt:lpstr>                    Образование</vt:lpstr>
      <vt:lpstr>Курсы повышения квалификации</vt:lpstr>
      <vt:lpstr>Участие в общественной жизни сада</vt:lpstr>
      <vt:lpstr>Презентация PowerPoint</vt:lpstr>
      <vt:lpstr>Презентация PowerPoint</vt:lpstr>
      <vt:lpstr>Презентация PowerPoint</vt:lpstr>
      <vt:lpstr>  Мои открытые просмотры</vt:lpstr>
      <vt:lpstr>Презентация PowerPoint</vt:lpstr>
      <vt:lpstr>Презентация PowerPoint</vt:lpstr>
      <vt:lpstr>Презентация PowerPoint</vt:lpstr>
      <vt:lpstr>   Наша трудовая деятельность</vt:lpstr>
      <vt:lpstr>     Наш досуг</vt:lpstr>
      <vt:lpstr>Наша художественно-эстетическая деятельность </vt:lpstr>
      <vt:lpstr>В здоровом теле – здоровый дух!</vt:lpstr>
      <vt:lpstr>Познавать – значит жить интереснее</vt:lpstr>
      <vt:lpstr>Презентация PowerPoint</vt:lpstr>
      <vt:lpstr>Презентация PowerPoint</vt:lpstr>
      <vt:lpstr> Достижения моих воспитанников </vt:lpstr>
      <vt:lpstr>   Интернет - ресурсы</vt:lpstr>
      <vt:lpstr>СПАСИБО ЗА ПРОСМОТР!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Садик-2</dc:creator>
  <cp:lastModifiedBy>тимерлан777</cp:lastModifiedBy>
  <cp:revision>68</cp:revision>
  <dcterms:created xsi:type="dcterms:W3CDTF">2020-02-04T10:42:47Z</dcterms:created>
  <dcterms:modified xsi:type="dcterms:W3CDTF">2020-02-10T18:55:52Z</dcterms:modified>
</cp:coreProperties>
</file>