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94" r:id="rId4"/>
    <p:sldId id="262" r:id="rId5"/>
    <p:sldId id="258" r:id="rId6"/>
    <p:sldId id="287" r:id="rId7"/>
    <p:sldId id="264" r:id="rId8"/>
    <p:sldId id="259" r:id="rId9"/>
    <p:sldId id="288" r:id="rId10"/>
    <p:sldId id="279" r:id="rId11"/>
    <p:sldId id="296" r:id="rId12"/>
    <p:sldId id="281" r:id="rId13"/>
    <p:sldId id="301" r:id="rId14"/>
    <p:sldId id="266" r:id="rId15"/>
    <p:sldId id="292" r:id="rId16"/>
    <p:sldId id="265" r:id="rId17"/>
    <p:sldId id="291" r:id="rId18"/>
    <p:sldId id="273" r:id="rId19"/>
    <p:sldId id="274" r:id="rId20"/>
    <p:sldId id="280" r:id="rId21"/>
    <p:sldId id="293" r:id="rId22"/>
    <p:sldId id="272" r:id="rId23"/>
    <p:sldId id="299" r:id="rId24"/>
    <p:sldId id="300" r:id="rId25"/>
    <p:sldId id="282" r:id="rId26"/>
    <p:sldId id="297" r:id="rId27"/>
    <p:sldId id="298" r:id="rId28"/>
    <p:sldId id="267" r:id="rId29"/>
    <p:sldId id="283" r:id="rId30"/>
    <p:sldId id="295" r:id="rId31"/>
    <p:sldId id="290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64F6C03-5BD5-4820-9FFC-0214A0D23AC5}">
          <p14:sldIdLst>
            <p14:sldId id="256"/>
            <p14:sldId id="257"/>
            <p14:sldId id="294"/>
            <p14:sldId id="262"/>
            <p14:sldId id="258"/>
            <p14:sldId id="287"/>
            <p14:sldId id="264"/>
            <p14:sldId id="259"/>
            <p14:sldId id="288"/>
            <p14:sldId id="279"/>
            <p14:sldId id="296"/>
            <p14:sldId id="281"/>
            <p14:sldId id="301"/>
          </p14:sldIdLst>
        </p14:section>
        <p14:section name="Раздел без заголовка" id="{E7D38D51-1870-4CBB-9D21-39F26F5B4EFA}">
          <p14:sldIdLst>
            <p14:sldId id="266"/>
            <p14:sldId id="292"/>
            <p14:sldId id="265"/>
            <p14:sldId id="291"/>
            <p14:sldId id="273"/>
            <p14:sldId id="274"/>
            <p14:sldId id="280"/>
            <p14:sldId id="293"/>
            <p14:sldId id="272"/>
            <p14:sldId id="299"/>
            <p14:sldId id="300"/>
            <p14:sldId id="282"/>
            <p14:sldId id="297"/>
            <p14:sldId id="298"/>
            <p14:sldId id="267"/>
            <p14:sldId id="283"/>
            <p14:sldId id="295"/>
          </p14:sldIdLst>
        </p14:section>
        <p14:section name="Раздел без заголовка" id="{1E1D27B0-8345-4122-BA5A-D0FA3A4944A6}">
          <p14:sldIdLst>
            <p14:sldId id="29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60"/>
  </p:normalViewPr>
  <p:slideViewPr>
    <p:cSldViewPr>
      <p:cViewPr>
        <p:scale>
          <a:sx n="100" d="100"/>
          <a:sy n="100" d="100"/>
        </p:scale>
        <p:origin x="-1944" y="-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670CC-1B14-4E87-8FDA-DEB419229F5B}" type="datetimeFigureOut">
              <a:rPr lang="ru-RU" smtClean="0"/>
              <a:t>07.03.2018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C7DB1-B7D5-43EA-857E-33E2C16A08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434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C7DB1-B7D5-43EA-857E-33E2C16A086C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0352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C7DB1-B7D5-43EA-857E-33E2C16A086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172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C7DB1-B7D5-43EA-857E-33E2C16A086C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9953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7C1DD-CCBD-41C6-A395-2C17974E3D79}" type="datetimeFigureOut">
              <a:rPr lang="ru-RU"/>
              <a:pPr>
                <a:defRPr/>
              </a:pPr>
              <a:t>07.03.2018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EDFD1-32BA-4F8C-BD92-FA5FF19F4E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985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4219575"/>
            <a:ext cx="315118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50" y="5661025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5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1476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5E97F-7F3E-4777-A64F-80D17F36CAD5}" type="datetimeFigureOut">
              <a:rPr lang="ru-RU"/>
              <a:pPr>
                <a:defRPr/>
              </a:pPr>
              <a:t>07.03.2018</a:t>
            </a:fld>
            <a:endParaRPr lang="ru-RU" dirty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EADDE-48F3-4FCD-B962-FEA498D1FE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599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2646363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221163"/>
            <a:ext cx="296545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5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0" y="6092825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38F7-F4D9-4C1C-9A00-05859DAF1FE5}" type="datetimeFigureOut">
              <a:rPr lang="ru-RU"/>
              <a:pPr>
                <a:defRPr/>
              </a:pPr>
              <a:t>07.03.2018</a:t>
            </a:fld>
            <a:endParaRPr lang="ru-RU" dirty="0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ADC5B-A8E9-4170-89FE-9C646FECEC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4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005263"/>
            <a:ext cx="21256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619500"/>
            <a:ext cx="25558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E0239-34CC-47E6-9B7B-8D9A6D8D14D8}" type="datetimeFigureOut">
              <a:rPr lang="ru-RU"/>
              <a:pPr>
                <a:defRPr/>
              </a:pPr>
              <a:t>07.03.2018</a:t>
            </a:fld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EEABC-1D00-493F-AE41-D5B6A2DAAE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109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C03E2-E59C-4C3A-AC5B-B87470D651D0}" type="datetimeFigureOut">
              <a:rPr lang="ru-RU"/>
              <a:pPr>
                <a:defRPr/>
              </a:pPr>
              <a:t>07.03.2018</a:t>
            </a:fld>
            <a:endParaRPr lang="ru-RU" dirty="0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099C0-A50F-4938-B962-7CC981BFB7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51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EDD825-695D-4EDE-ADF4-42A977FA253F}" type="datetimeFigureOut">
              <a:rPr lang="ru-RU"/>
              <a:pPr>
                <a:defRPr/>
              </a:pPr>
              <a:t>07.03.2018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8F207F-6D70-4DF5-9B8D-08140709BD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547813" y="3429000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1052736"/>
            <a:ext cx="7776864" cy="4154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Портфолио воспитателя МБДОУ «Детский сад «Золотой ключик» </a:t>
            </a:r>
            <a:endParaRPr lang="ru-RU" sz="44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</a:t>
            </a:r>
            <a:r>
              <a:rPr lang="ru-RU" sz="44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Беркат-Юрт Грозненского Муниципального района»  </a:t>
            </a:r>
            <a:r>
              <a:rPr lang="ru-RU" sz="4400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Мовсаровой</a:t>
            </a:r>
            <a:r>
              <a:rPr lang="ru-RU" sz="44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Элиты </a:t>
            </a:r>
            <a:r>
              <a:rPr lang="ru-RU" sz="4400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Иссаевны</a:t>
            </a:r>
            <a:endParaRPr lang="ru-RU" sz="4400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Социально – образовательное партнерство.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541873"/>
              </p:ext>
            </p:extLst>
          </p:nvPr>
        </p:nvGraphicFramePr>
        <p:xfrm>
          <a:off x="395536" y="783868"/>
          <a:ext cx="7992888" cy="2861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888"/>
              </a:tblGrid>
              <a:tr h="628908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232248">
                <a:tc>
                  <a:txBody>
                    <a:bodyPr/>
                    <a:lstStyle/>
                    <a:p>
                      <a:pPr algn="ctr"/>
                      <a:endParaRPr lang="ru-RU" sz="1100" dirty="0" smtClean="0"/>
                    </a:p>
                    <a:p>
                      <a:pPr algn="ctr"/>
                      <a:endParaRPr lang="ru-RU" sz="1100" dirty="0" smtClean="0"/>
                    </a:p>
                    <a:p>
                      <a:pPr algn="l"/>
                      <a:r>
                        <a:rPr lang="ru-RU" sz="2400" dirty="0" smtClean="0">
                          <a:solidFill>
                            <a:schemeClr val="accent5"/>
                          </a:solidFill>
                        </a:rPr>
                        <a:t>МБОУ СОШ с. Беркат</a:t>
                      </a:r>
                      <a:r>
                        <a:rPr lang="ru-RU" sz="2400" baseline="0" dirty="0" smtClean="0">
                          <a:solidFill>
                            <a:schemeClr val="accent5"/>
                          </a:solidFill>
                        </a:rPr>
                        <a:t>-Юрт </a:t>
                      </a:r>
                    </a:p>
                    <a:p>
                      <a:pPr algn="l"/>
                      <a:r>
                        <a:rPr lang="ru-RU" sz="2400" baseline="0" dirty="0" smtClean="0">
                          <a:solidFill>
                            <a:schemeClr val="accent5"/>
                          </a:solidFill>
                        </a:rPr>
                        <a:t>Грозненского муниципального района</a:t>
                      </a:r>
                    </a:p>
                    <a:p>
                      <a:pPr algn="l"/>
                      <a:endParaRPr lang="ru-RU" sz="2400" baseline="0" dirty="0" smtClean="0">
                        <a:solidFill>
                          <a:schemeClr val="accent5"/>
                        </a:solidFill>
                      </a:endParaRPr>
                    </a:p>
                    <a:p>
                      <a:pPr algn="ctr"/>
                      <a:endParaRPr lang="ru-RU" sz="3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598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181085"/>
              </p:ext>
            </p:extLst>
          </p:nvPr>
        </p:nvGraphicFramePr>
        <p:xfrm>
          <a:off x="611560" y="496501"/>
          <a:ext cx="7992888" cy="3085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888"/>
              </a:tblGrid>
              <a:tr h="6289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solidFill>
                            <a:srgbClr val="FF0000"/>
                          </a:solidFill>
                        </a:rPr>
                        <a:t>Общественная деятельность 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223224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dirty="0" smtClean="0"/>
                        <a:t>Членство в Профсоюзе</a:t>
                      </a:r>
                      <a:r>
                        <a:rPr lang="ru-RU" sz="1400" baseline="0" dirty="0" smtClean="0"/>
                        <a:t> – ППО МБДОУ «Золотой ключик» с. Беркат-Юрт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aseline="0" dirty="0" smtClean="0"/>
                        <a:t>Участие в разработке </a:t>
                      </a:r>
                      <a:r>
                        <a:rPr lang="ru-RU" sz="1400" baseline="0" dirty="0" smtClean="0"/>
                        <a:t>ООП </a:t>
                      </a:r>
                      <a:r>
                        <a:rPr lang="ru-RU" sz="1400" baseline="0" dirty="0" smtClean="0"/>
                        <a:t>ДОУ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+mn-lt"/>
              </a:rPr>
              <a:t>Награды и поощрения</a:t>
            </a:r>
            <a:endParaRPr lang="ru-RU" sz="3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Рисунок 3" descr="C:\Users\Садик-2\AppData\Local\Microsoft\Windows\Temporary Internet Files\Content.Word\20180201_1417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4449" y="1159296"/>
            <a:ext cx="3796234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Садик-2\AppData\Local\Microsoft\Windows\Temporary Internet Files\Content.Word\20180201_1418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21584" y="1151010"/>
            <a:ext cx="3845151" cy="291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Садик-2\AppData\Local\Microsoft\Windows\Temporary Internet Files\Content.Word\20180201_1418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90470" y="3149000"/>
            <a:ext cx="3944381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43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Садик-2\Desktop\конкурс Элита\IMG-20171001-WA003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4664"/>
            <a:ext cx="6048672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75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737080"/>
              </p:ext>
            </p:extLst>
          </p:nvPr>
        </p:nvGraphicFramePr>
        <p:xfrm>
          <a:off x="1115616" y="70520"/>
          <a:ext cx="7139136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91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Воспитание дошкольников</a:t>
                      </a:r>
                      <a:r>
                        <a:rPr lang="ru-RU" sz="3200" baseline="0" dirty="0" smtClean="0">
                          <a:solidFill>
                            <a:schemeClr val="tx1"/>
                          </a:solidFill>
                        </a:rPr>
                        <a:t> в труде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 descr="C:\Users\Садик-2\Desktop\конкурс Элита\20161111_1059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464496" cy="4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фото Элита  папка\20170203_1048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5993" y="1376774"/>
            <a:ext cx="4608513" cy="4104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6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 Элита  папка\20170203_1043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8560" y="836712"/>
            <a:ext cx="561662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фото Элита  папка\2017-01-09-13-12-51-1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20480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9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706526"/>
              </p:ext>
            </p:extLst>
          </p:nvPr>
        </p:nvGraphicFramePr>
        <p:xfrm>
          <a:off x="827584" y="404664"/>
          <a:ext cx="7560840" cy="1072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Физическое</a:t>
                      </a:r>
                      <a:r>
                        <a:rPr lang="ru-RU" sz="3200" baseline="0" dirty="0" smtClean="0">
                          <a:solidFill>
                            <a:schemeClr val="tx1"/>
                          </a:solidFill>
                        </a:rPr>
                        <a:t> развитие детей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93256">
                <a:tc>
                  <a:txBody>
                    <a:bodyPr/>
                    <a:lstStyle/>
                    <a:p>
                      <a:pPr algn="r"/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 descr="C:\Users\Садик-2\Desktop\конкурс Элита\20170222_0948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6" y="1484784"/>
            <a:ext cx="4456484" cy="4194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Садик-2\Desktop\конкурс Элита\20170222_1006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04950"/>
            <a:ext cx="4248472" cy="419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32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Садик-2\Desktop\конкурс Элита\фотки лоп\IMG-20160615-WA001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48472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Садик-2\Desktop\конкурс Элита\фотки лоп\IMG-20160615-WA004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20480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635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306857"/>
              </p:ext>
            </p:extLst>
          </p:nvPr>
        </p:nvGraphicFramePr>
        <p:xfrm>
          <a:off x="827584" y="404664"/>
          <a:ext cx="7560840" cy="1072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Закаливающие процедуры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93256">
                <a:tc>
                  <a:txBody>
                    <a:bodyPr/>
                    <a:lstStyle/>
                    <a:p>
                      <a:pPr algn="r"/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" name="Рисунок 19" descr="C:\Users\Садик-2\Desktop\конкурс Элита\фото элит\20160819_1040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392488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Садик-2\Desktop\конкурс Элита\фото элит\20160819_1038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4392488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323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адик-2\Desktop\конкурс Элита\фотки лоп\IMG-20160615-WA0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4847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Садик-2\AppData\Local\Microsoft\Windows\Temporary Internet Files\Content.Word\20170821_1131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464496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65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720080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28545"/>
              </p:ext>
            </p:extLst>
          </p:nvPr>
        </p:nvGraphicFramePr>
        <p:xfrm>
          <a:off x="539552" y="286544"/>
          <a:ext cx="8219256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9256"/>
              </a:tblGrid>
              <a:tr h="38864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Зимние</a:t>
                      </a:r>
                      <a:r>
                        <a:rPr lang="ru-RU" sz="3200" baseline="0" dirty="0" smtClean="0">
                          <a:solidFill>
                            <a:schemeClr val="tx1"/>
                          </a:solidFill>
                        </a:rPr>
                        <a:t> забавы детей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40960"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C:\Users\Садик-2\Desktop\конкурс Элита\20161214_0936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336576"/>
            <a:ext cx="4285110" cy="5188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Садик-2\Desktop\конкурс Элита\20161214_0937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078" y="1336576"/>
            <a:ext cx="4371975" cy="5188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41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Садик-2\AppData\Local\Microsoft\Windows\Temporary Internet Files\Content.Word\IMG-20180202-WA000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91"/>
            <a:ext cx="4248472" cy="617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Садик-2\Desktop\конкурс Элита\20161214_0947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91"/>
            <a:ext cx="4608512" cy="6175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57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811699"/>
              </p:ext>
            </p:extLst>
          </p:nvPr>
        </p:nvGraphicFramePr>
        <p:xfrm>
          <a:off x="1115616" y="102776"/>
          <a:ext cx="7571184" cy="1093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1184"/>
              </a:tblGrid>
              <a:tr h="834896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Наши</a:t>
                      </a:r>
                      <a:r>
                        <a:rPr lang="ru-RU" sz="3200" baseline="0" dirty="0" smtClean="0">
                          <a:solidFill>
                            <a:schemeClr val="tx1"/>
                          </a:solidFill>
                        </a:rPr>
                        <a:t> праздники и развлечения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 descr="C:\Users\Садик-2\Desktop\конкурс Элита\2016-10-21-10-35-58-10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392488" cy="56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Садик-2\Desktop\конкурс Элита\2016-10-21-10-37-49-45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51781"/>
            <a:ext cx="4320480" cy="5645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4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Садик-2\Desktop\конкурс Элита\2016-10-21-10-35-58-10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392488" cy="56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Садик-2\Desktop\конкурс Элита\2016-10-21-10-37-49-45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320480" cy="5645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94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Садик-2\Desktop\Все папки\фотки\2016-10-21-10-44-03-09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104456" cy="568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Садик-2\Desktop\Все папки\фотки\2016-10-21-10-00-51-4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464496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85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Садик-2\AppData\Local\Microsoft\Windows\Temporary Internet Files\Content.Word\20170823_1030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320480" cy="525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Садик-2\AppData\Local\Microsoft\Windows\Temporary Internet Files\Content.Word\20170823_1033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9"/>
            <a:ext cx="4464496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09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Садик-2\Desktop\нужно\фотки чеченкий язык\20170425_0955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04456" cy="568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Садик-2\Desktop\нужно\фотки чеченкий язык\20170425_0956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536504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24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Садик-2\Desktop\нужно\фотки чеченкий язык\20170425_1005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52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597597"/>
              </p:ext>
            </p:extLst>
          </p:nvPr>
        </p:nvGraphicFramePr>
        <p:xfrm>
          <a:off x="539552" y="158904"/>
          <a:ext cx="8219256" cy="13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9256"/>
              </a:tblGrid>
              <a:tr h="6221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Духовно-нравственное воспитание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31440"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C:\Users\Садик-2\Desktop\Все папки\фотки\IMG-20171219-WA004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4464496" cy="482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Садик-2\Desktop\Все папки\фотки\IMG-20171219-WA004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320480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77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Садик-2\AppData\Local\Microsoft\Windows\Temporary Internet Files\Content.Word\20180204_1515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2" y="116632"/>
            <a:ext cx="8853536" cy="5976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2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128792" cy="594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35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580803"/>
              </p:ext>
            </p:extLst>
          </p:nvPr>
        </p:nvGraphicFramePr>
        <p:xfrm>
          <a:off x="611560" y="332656"/>
          <a:ext cx="8219256" cy="5624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9256"/>
              </a:tblGrid>
              <a:tr h="922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Открытый показ образовательных и праздничных мероприятий</a:t>
                      </a:r>
                    </a:p>
                  </a:txBody>
                  <a:tcPr/>
                </a:tc>
              </a:tr>
              <a:tr h="455754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1. Лучший конспект занятия вариативной части</a:t>
                      </a:r>
                      <a:r>
                        <a:rPr lang="ru-RU" sz="1600" baseline="0" dirty="0" smtClean="0"/>
                        <a:t> ООП  на тему: «Знакомство детей с традициями и бытом чеченского народа» ( на родном языке). </a:t>
                      </a:r>
                    </a:p>
                    <a:p>
                      <a:pPr algn="l"/>
                      <a:r>
                        <a:rPr lang="ru-RU" sz="1600" dirty="0" smtClean="0"/>
                        <a:t>2. Утренник,</a:t>
                      </a:r>
                      <a:r>
                        <a:rPr lang="ru-RU" sz="1600" baseline="0" dirty="0" smtClean="0"/>
                        <a:t> посвященный на «</a:t>
                      </a:r>
                      <a:r>
                        <a:rPr lang="ru-RU" sz="1600" dirty="0" smtClean="0"/>
                        <a:t>День воспитателя»  (2017г.) </a:t>
                      </a:r>
                    </a:p>
                    <a:p>
                      <a:pPr algn="l"/>
                      <a:r>
                        <a:rPr lang="ru-RU" sz="1600" dirty="0" smtClean="0"/>
                        <a:t>3. Утренник</a:t>
                      </a:r>
                      <a:r>
                        <a:rPr lang="ru-RU" sz="1600" baseline="0" dirty="0" smtClean="0"/>
                        <a:t> «Золотая осень» (2017г.)</a:t>
                      </a:r>
                    </a:p>
                    <a:p>
                      <a:pPr algn="l"/>
                      <a:r>
                        <a:rPr lang="ru-RU" sz="1600" baseline="0" dirty="0" smtClean="0"/>
                        <a:t>4. ООД по физическому развитию (2016г.)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5. Открытый просмотр ООД по физическому развитию (2016г.)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6. ООД по физическому развитию (2017г</a:t>
                      </a:r>
                      <a:r>
                        <a:rPr lang="ru-RU" sz="1600" baseline="0" dirty="0" smtClean="0"/>
                        <a:t>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7. Утренник на 8 Марта (2018г.)</a:t>
                      </a:r>
                      <a:endParaRPr lang="ru-RU" sz="1600" baseline="0" dirty="0" smtClean="0"/>
                    </a:p>
                    <a:p>
                      <a:pPr algn="l"/>
                      <a:endParaRPr lang="ru-RU" sz="1600" dirty="0" smtClean="0"/>
                    </a:p>
                    <a:p>
                      <a:pPr algn="ctr"/>
                      <a:endParaRPr lang="ru-RU" sz="1600" dirty="0" smtClean="0"/>
                    </a:p>
                    <a:p>
                      <a:pPr algn="ctr"/>
                      <a:endParaRPr lang="ru-RU" sz="1100" dirty="0" smtClean="0"/>
                    </a:p>
                    <a:p>
                      <a:pPr algn="ctr"/>
                      <a:endParaRPr lang="ru-RU" sz="1100" dirty="0" smtClean="0"/>
                    </a:p>
                    <a:p>
                      <a:pPr algn="ctr"/>
                      <a:endParaRPr lang="ru-RU" sz="1100" dirty="0" smtClean="0"/>
                    </a:p>
                    <a:p>
                      <a:pPr algn="ctr"/>
                      <a:endParaRPr lang="ru-RU" sz="1100" dirty="0" smtClean="0"/>
                    </a:p>
                    <a:p>
                      <a:pPr algn="ctr"/>
                      <a:endParaRPr lang="ru-RU" sz="1100" dirty="0" smtClean="0"/>
                    </a:p>
                    <a:p>
                      <a:pPr algn="ctr"/>
                      <a:endParaRPr lang="ru-RU" sz="1100" dirty="0" smtClean="0"/>
                    </a:p>
                    <a:p>
                      <a:pPr algn="ctr"/>
                      <a:endParaRPr lang="ru-RU" sz="1100" dirty="0" smtClean="0"/>
                    </a:p>
                    <a:p>
                      <a:pPr algn="ctr"/>
                      <a:endParaRPr lang="ru-RU" sz="1100" dirty="0" smtClean="0"/>
                    </a:p>
                    <a:p>
                      <a:pPr algn="ctr"/>
                      <a:endParaRPr lang="ru-RU" sz="1100" dirty="0" smtClean="0"/>
                    </a:p>
                    <a:p>
                      <a:pPr algn="ctr"/>
                      <a:endParaRPr lang="ru-RU" sz="1100" dirty="0" smtClean="0"/>
                    </a:p>
                    <a:p>
                      <a:pPr algn="ctr"/>
                      <a:endParaRPr lang="ru-RU" sz="1100" dirty="0" smtClean="0"/>
                    </a:p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70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124744"/>
            <a:ext cx="61926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FF0000"/>
                </a:solidFill>
              </a:rPr>
              <a:t>Спасибо</a:t>
            </a:r>
          </a:p>
          <a:p>
            <a:pPr algn="ctr"/>
            <a:r>
              <a:rPr lang="ru-RU" sz="8000" dirty="0" smtClean="0">
                <a:solidFill>
                  <a:srgbClr val="FF0000"/>
                </a:solidFill>
              </a:rPr>
              <a:t> за внимание!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6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4008" y="1195009"/>
            <a:ext cx="403244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+mn-lt"/>
              </a:rPr>
              <a:t>Я</a:t>
            </a:r>
            <a:r>
              <a:rPr lang="ru-RU" sz="3600" dirty="0" smtClean="0">
                <a:solidFill>
                  <a:srgbClr val="C00000"/>
                </a:solidFill>
                <a:latin typeface="+mn-lt"/>
              </a:rPr>
              <a:t>, </a:t>
            </a:r>
          </a:p>
          <a:p>
            <a:pPr algn="ctr"/>
            <a:r>
              <a:rPr lang="ru-RU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Мовсарова</a:t>
            </a:r>
            <a:r>
              <a:rPr lang="ru-RU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 Элита </a:t>
            </a:r>
            <a:r>
              <a:rPr lang="ru-RU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Иссаевна</a:t>
            </a:r>
            <a:endParaRPr lang="ru-RU" sz="3600" b="1" dirty="0" smtClean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Воспитатель средней группы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МБДОУ «Золотой ключик»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000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+mn-lt"/>
              </a:rPr>
              <a:t>Педагогический стаж: </a:t>
            </a:r>
          </a:p>
          <a:p>
            <a:pPr algn="ctr"/>
            <a:r>
              <a:rPr lang="ru-RU" sz="2000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+mn-lt"/>
              </a:rPr>
              <a:t>10 лет</a:t>
            </a:r>
          </a:p>
        </p:txBody>
      </p:sp>
      <p:pic>
        <p:nvPicPr>
          <p:cNvPr id="5" name="Рисунок 4" descr="C:\Users\Садик-2\AppData\Local\Microsoft\Windows\Temporary Internet Files\Content.Word\20180201_1414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9590" y="1052740"/>
            <a:ext cx="4248471" cy="324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37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980728"/>
            <a:ext cx="6480721" cy="31700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dirty="0" smtClean="0">
              <a:solidFill>
                <a:srgbClr val="0070C0"/>
              </a:solidFill>
            </a:endParaRPr>
          </a:p>
          <a:p>
            <a:pPr algn="ctr"/>
            <a:endParaRPr lang="ru-RU" sz="2000" dirty="0">
              <a:solidFill>
                <a:srgbClr val="0070C0"/>
              </a:solidFill>
            </a:endParaRPr>
          </a:p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Высшее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1999г. 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Грозненский Государственный Университет</a:t>
            </a:r>
            <a:endParaRPr lang="ru-RU" sz="2000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Квалификация по специальности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«Преподаватель биологии»</a:t>
            </a:r>
          </a:p>
          <a:p>
            <a:pPr algn="ctr"/>
            <a:endParaRPr lang="ru-RU" sz="2000" dirty="0">
              <a:solidFill>
                <a:srgbClr val="002060"/>
              </a:solidFill>
            </a:endParaRPr>
          </a:p>
          <a:p>
            <a:pPr algn="ctr"/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endParaRPr lang="ru-RU" sz="2000" dirty="0" smtClean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395983"/>
            <a:ext cx="5760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Образование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Садик-2\Desktop\конкурс Элита\151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91966"/>
            <a:ext cx="4320480" cy="327739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C:\Users\Садик-2\Desktop\конкурс Элита\фотки лоп\IMG-20160615-WA004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88" y="3429000"/>
            <a:ext cx="4248472" cy="32403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C:\Users\Садик-2\Desktop\конкурс Элита\20161111_1100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518486"/>
            <a:ext cx="3240359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C:\Users\Садик-2\Desktop\конкурс Элита\фотки лоп\IMG-20160615-WA0032 - копия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88" y="518486"/>
            <a:ext cx="320337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http://soln-karavaevo.ucoz.ru/ramka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12776"/>
            <a:ext cx="324036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36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myshared.ru/10/963428/slide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639586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77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0"/>
            <a:ext cx="75608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Курсы повышение квалификации.</a:t>
            </a:r>
          </a:p>
          <a:p>
            <a:pPr algn="ctr"/>
            <a:endParaRPr lang="ru-RU" sz="2400" dirty="0">
              <a:solidFill>
                <a:srgbClr val="FF0000"/>
              </a:solidFill>
            </a:endParaRPr>
          </a:p>
          <a:p>
            <a:pPr algn="ctr"/>
            <a:endParaRPr lang="ru-RU" sz="2400" dirty="0" smtClean="0">
              <a:solidFill>
                <a:srgbClr val="FF0000"/>
              </a:solidFill>
            </a:endParaRPr>
          </a:p>
          <a:p>
            <a:pPr algn="ctr"/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231369"/>
              </p:ext>
            </p:extLst>
          </p:nvPr>
        </p:nvGraphicFramePr>
        <p:xfrm>
          <a:off x="323528" y="1772816"/>
          <a:ext cx="8557492" cy="1529328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139373"/>
                <a:gridCol w="2139373"/>
                <a:gridCol w="2139373"/>
                <a:gridCol w="2139373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Дата выдачи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Тема</a:t>
                      </a:r>
                      <a:r>
                        <a:rPr lang="ru-RU" sz="1100" baseline="0" dirty="0" smtClean="0"/>
                        <a:t> курсов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Место</a:t>
                      </a:r>
                      <a:r>
                        <a:rPr lang="ru-RU" sz="1100" baseline="0" dirty="0" smtClean="0"/>
                        <a:t> прохождение курсов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Количество</a:t>
                      </a:r>
                      <a:r>
                        <a:rPr lang="ru-RU" sz="1100" baseline="0" dirty="0" smtClean="0"/>
                        <a:t> часов</a:t>
                      </a:r>
                      <a:endParaRPr lang="ru-RU" sz="1100" dirty="0"/>
                    </a:p>
                  </a:txBody>
                  <a:tcPr/>
                </a:tc>
              </a:tr>
              <a:tr h="88838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9 июля 2015 г.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«Современные технологии и методики работы с детьми</a:t>
                      </a:r>
                      <a:r>
                        <a:rPr lang="ru-RU" sz="1100" baseline="0" dirty="0" smtClean="0"/>
                        <a:t> дошкольного возраста в соответствии с ФГОС»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Федеральное Государственное бюджетное образовательное учреждение</a:t>
                      </a:r>
                      <a:r>
                        <a:rPr lang="ru-RU" sz="1100" baseline="0" dirty="0" smtClean="0"/>
                        <a:t> высшего профессионального образования «Чеченский государственный педагогический институт»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 smtClean="0"/>
                    </a:p>
                    <a:p>
                      <a:pPr algn="ctr"/>
                      <a:r>
                        <a:rPr lang="ru-RU" sz="1100" dirty="0" smtClean="0"/>
                        <a:t>72 часа. 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9748" y="188640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+mn-lt"/>
              </a:rPr>
              <a:t>Нормативно - правовые документы</a:t>
            </a:r>
            <a:endParaRPr lang="ru-RU" sz="3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92" y="938337"/>
            <a:ext cx="2257056" cy="1595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7" y="2652635"/>
            <a:ext cx="1584176" cy="19507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10" y="188640"/>
            <a:ext cx="1438962" cy="2152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1163659"/>
            <a:ext cx="4411664" cy="56630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0000"/>
                </a:solidFill>
              </a:rPr>
              <a:t>Федеральный закон РФ от 29 декабря 2012г. № 273 – ФЗ «Образовании в Российской Федерации»;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0000"/>
                </a:solidFill>
              </a:rPr>
              <a:t> Конвенция о правах ребенка;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Декларация прав ребенка от 20.11.1959г.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rgbClr val="FF0000"/>
                </a:solidFill>
              </a:rPr>
              <a:t>СанПин</a:t>
            </a:r>
            <a:r>
              <a:rPr lang="ru-RU" dirty="0" smtClean="0">
                <a:solidFill>
                  <a:srgbClr val="FF0000"/>
                </a:solidFill>
              </a:rPr>
              <a:t> 2.4.1.3049-13 «Санитарно – эпидемиологические требования к организации режима работы дошкольных образовательных организации от 15 мая 2013г. № 26.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0000"/>
                </a:solidFill>
              </a:rPr>
              <a:t>Федеральный государственный  образовательный стандарт дошкольного образования;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0000"/>
                </a:solidFill>
              </a:rPr>
              <a:t>Нормативными – правовыми актами </a:t>
            </a:r>
            <a:r>
              <a:rPr lang="ru-RU" dirty="0" smtClean="0">
                <a:solidFill>
                  <a:srgbClr val="FF0000"/>
                </a:solidFill>
              </a:rPr>
              <a:t>УДО Грозненского муниципального района</a:t>
            </a:r>
            <a:endParaRPr lang="ru-RU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0000"/>
                </a:solidFill>
              </a:rPr>
              <a:t>Локальными актами МБДОУ </a:t>
            </a:r>
            <a:r>
              <a:rPr lang="ru-RU" dirty="0" smtClean="0">
                <a:solidFill>
                  <a:srgbClr val="FF0000"/>
                </a:solidFill>
              </a:rPr>
              <a:t>«Золотой ключик» </a:t>
            </a:r>
            <a:endParaRPr lang="ru-RU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52635"/>
            <a:ext cx="1656184" cy="2320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08" y="4221088"/>
            <a:ext cx="1882804" cy="194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2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3335_shk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43335_shk</Template>
  <TotalTime>2207</TotalTime>
  <Words>339</Words>
  <Application>Microsoft Office PowerPoint</Application>
  <PresentationFormat>Экран (4:3)</PresentationFormat>
  <Paragraphs>79</Paragraphs>
  <Slides>31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43335_shk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Sadik</cp:lastModifiedBy>
  <cp:revision>163</cp:revision>
  <dcterms:created xsi:type="dcterms:W3CDTF">2016-01-26T15:21:19Z</dcterms:created>
  <dcterms:modified xsi:type="dcterms:W3CDTF">2018-03-07T13:04:55Z</dcterms:modified>
</cp:coreProperties>
</file>